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83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6430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due to lack of time &amp; communication barriers we often look for bf/gf by stalking; however terribly inefficient &amp; inaccurate</a:t>
            </a:r>
          </a:p>
          <a:p>
            <a:pPr>
              <a:buNone/>
            </a:pPr>
            <a:r>
              <a:rPr lang="en"/>
              <a:t>("hey i just can't get this code to work... can u take a look for me please?" "oh just go through the tutorial 4 and you'll be fine..." "...")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ideally we'd have a website just like yelp and glassdoor but for boyfriends and girlfriends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collection of prestigious personal info which makes partner hunting a lot more efficient and fun!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4691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4662139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4836035"/>
            <a:ext cx="7772400" cy="10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1pPr>
            <a:lvl2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2pPr>
            <a:lvl3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3pPr>
            <a:lvl4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4pPr>
            <a:lvl5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5pPr>
            <a:lvl6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6pPr>
            <a:lvl7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1800" b="0">
                <a:solidFill>
                  <a:schemeClr val="dk2"/>
                </a:solidFill>
              </a:defRPr>
            </a:lvl7pPr>
            <a:lvl8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1800" b="0">
                <a:solidFill>
                  <a:schemeClr val="dk2"/>
                </a:solidFill>
              </a:defRPr>
            </a:lvl8pPr>
            <a:lvl9pPr marL="28575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1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2286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685799" y="5277110"/>
            <a:ext cx="7772400" cy="103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r" rtl="0">
              <a:buNone/>
            </a:pPr>
            <a:r>
              <a:rPr lang="en" dirty="0"/>
              <a:t>Wei, Eric, Minshu, Pasin</a:t>
            </a:r>
          </a:p>
          <a:p>
            <a:pPr marL="0" indent="0" algn="r">
              <a:buNone/>
            </a:pPr>
            <a:r>
              <a:rPr lang="en" smtClean="0"/>
              <a:t>04/17/2013</a:t>
            </a:r>
            <a:endParaRPr lang="en"/>
          </a:p>
        </p:txBody>
      </p: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2490375"/>
            <a:ext cx="7772400" cy="2198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b="0">
                <a:solidFill>
                  <a:srgbClr val="FFFFFF"/>
                </a:solidFill>
              </a:rPr>
              <a:t>Alpaca</a:t>
            </a:r>
          </a:p>
          <a:p>
            <a:pPr lvl="0" rtl="0">
              <a:buNone/>
            </a:pPr>
            <a:r>
              <a:rPr lang="en" sz="3000" b="0">
                <a:solidFill>
                  <a:srgbClr val="FFFFFF"/>
                </a:solidFill>
              </a:rPr>
              <a:t>A romantic partner review system</a:t>
            </a:r>
            <a:r>
              <a:rPr lang="en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5" name="Shape 35"/>
          <p:cNvSpPr/>
          <p:nvPr/>
        </p:nvSpPr>
        <p:spPr>
          <a:xfrm>
            <a:off x="5985000" y="1389037"/>
            <a:ext cx="2390775" cy="19145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The Problem</a:t>
            </a:r>
          </a:p>
        </p:txBody>
      </p:sp>
      <p:sp>
        <p:nvSpPr>
          <p:cNvPr id="41" name="Shape 41"/>
          <p:cNvSpPr/>
          <p:nvPr/>
        </p:nvSpPr>
        <p:spPr>
          <a:xfrm>
            <a:off x="457200" y="1615787"/>
            <a:ext cx="3687110" cy="49365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2" name="Shape 42"/>
          <p:cNvSpPr txBox="1"/>
          <p:nvPr/>
        </p:nvSpPr>
        <p:spPr>
          <a:xfrm>
            <a:off x="1324800" y="6209303"/>
            <a:ext cx="3022200" cy="340199"/>
          </a:xfrm>
          <a:prstGeom prst="rect">
            <a:avLst/>
          </a:prstGeom>
          <a:solidFill>
            <a:schemeClr val="lt1"/>
          </a:solidFill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900" b="1"/>
              <a:t>stalking on facebook etc</a:t>
            </a:r>
          </a:p>
        </p:txBody>
      </p:sp>
      <p:sp>
        <p:nvSpPr>
          <p:cNvPr id="43" name="Shape 43"/>
          <p:cNvSpPr/>
          <p:nvPr/>
        </p:nvSpPr>
        <p:spPr>
          <a:xfrm>
            <a:off x="4347000" y="1615787"/>
            <a:ext cx="4572646" cy="354253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4" name="Shape 44"/>
          <p:cNvSpPr txBox="1"/>
          <p:nvPr/>
        </p:nvSpPr>
        <p:spPr>
          <a:xfrm>
            <a:off x="4510350" y="5364025"/>
            <a:ext cx="4438500" cy="919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Stalking social media profiles:</a:t>
            </a:r>
          </a:p>
          <a:p>
            <a:pPr lvl="0" rtl="0">
              <a:buNone/>
            </a:pPr>
            <a:r>
              <a:rPr lang="en" sz="1800"/>
              <a:t>- strongly biased to favor the stalkee</a:t>
            </a:r>
          </a:p>
          <a:p>
            <a:pPr lvl="0" rtl="0">
              <a:buNone/>
            </a:pPr>
            <a:r>
              <a:rPr lang="en" sz="1800"/>
              <a:t>- personal information unavailable</a:t>
            </a:r>
          </a:p>
          <a:p>
            <a:endParaRPr lang="en" sz="180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020075" y="2477700"/>
            <a:ext cx="7311600" cy="362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6000" i="1"/>
              <a:t>Alpaca </a:t>
            </a:r>
          </a:p>
          <a:p>
            <a:endParaRPr lang="en" sz="6000" i="1"/>
          </a:p>
          <a:p>
            <a:pPr lvl="0" algn="ctr" rtl="0">
              <a:buClr>
                <a:srgbClr val="000000"/>
              </a:buClr>
              <a:buSzPct val="30555"/>
              <a:buFont typeface="Arial"/>
              <a:buNone/>
            </a:pPr>
            <a:r>
              <a:rPr lang="en" sz="3600"/>
              <a:t>A romantic partner review system</a:t>
            </a:r>
          </a:p>
          <a:p>
            <a:endParaRPr lang="en" sz="3600"/>
          </a:p>
          <a:p>
            <a:endParaRPr lang="en" sz="3600"/>
          </a:p>
          <a:p>
            <a:endParaRPr lang="en" sz="3600"/>
          </a:p>
        </p:txBody>
      </p:sp>
      <p:sp>
        <p:nvSpPr>
          <p:cNvPr id="51" name="Shape 51"/>
          <p:cNvSpPr/>
          <p:nvPr/>
        </p:nvSpPr>
        <p:spPr>
          <a:xfrm>
            <a:off x="664125" y="2176137"/>
            <a:ext cx="2390775" cy="19145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Wireframe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3538410" y="5033855"/>
            <a:ext cx="2428499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anonymous: he doesn't pay for anything!</a:t>
            </a:r>
          </a:p>
          <a:p>
            <a:endParaRPr lang="en" sz="1800"/>
          </a:p>
        </p:txBody>
      </p:sp>
      <p:sp>
        <p:nvSpPr>
          <p:cNvPr id="58" name="Shape 58"/>
          <p:cNvSpPr txBox="1"/>
          <p:nvPr/>
        </p:nvSpPr>
        <p:spPr>
          <a:xfrm>
            <a:off x="6340575" y="5377650"/>
            <a:ext cx="2754899" cy="10815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/>
              <a:t>anonymous: he smells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/>
              <a:t>anonymous5: he's a carnivore</a:t>
            </a:r>
          </a:p>
          <a:p>
            <a:endParaRPr lang="en" sz="1800"/>
          </a:p>
          <a:p>
            <a:endParaRPr lang="en" sz="1800"/>
          </a:p>
        </p:txBody>
      </p:sp>
      <p:sp>
        <p:nvSpPr>
          <p:cNvPr id="59" name="Shape 59"/>
          <p:cNvSpPr/>
          <p:nvPr/>
        </p:nvSpPr>
        <p:spPr>
          <a:xfrm>
            <a:off x="718553" y="2018302"/>
            <a:ext cx="2583372" cy="29764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0" name="Shape 60"/>
          <p:cNvSpPr txBox="1"/>
          <p:nvPr/>
        </p:nvSpPr>
        <p:spPr>
          <a:xfrm>
            <a:off x="718553" y="5033855"/>
            <a:ext cx="2428499" cy="16184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anonymous: he's good in bed</a:t>
            </a:r>
          </a:p>
          <a:p>
            <a:pPr lvl="0" rtl="0">
              <a:buNone/>
            </a:pPr>
            <a:r>
              <a:rPr lang="en" sz="1800"/>
              <a:t>anonymous: agree</a:t>
            </a:r>
          </a:p>
        </p:txBody>
      </p:sp>
      <p:sp>
        <p:nvSpPr>
          <p:cNvPr id="61" name="Shape 61"/>
          <p:cNvSpPr/>
          <p:nvPr/>
        </p:nvSpPr>
        <p:spPr>
          <a:xfrm>
            <a:off x="6382151" y="1689505"/>
            <a:ext cx="2220369" cy="36340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x="3567163" y="1967388"/>
            <a:ext cx="2370994" cy="307831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Object Model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200775" y="1600200"/>
            <a:ext cx="27257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Concepts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reviewer: the person can review</a:t>
            </a:r>
          </a:p>
          <a:p>
            <a:endParaRPr lang="en" sz="2400"/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comment: comment on a reviewee</a:t>
            </a:r>
          </a:p>
          <a:p>
            <a:endParaRPr lang="en" sz="2400"/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vote: vote up or vote down on a comment</a:t>
            </a:r>
          </a:p>
          <a:p>
            <a:endParaRPr lang="en" sz="2400"/>
          </a:p>
        </p:txBody>
      </p:sp>
      <p:sp>
        <p:nvSpPr>
          <p:cNvPr id="69" name="Shape 69"/>
          <p:cNvSpPr/>
          <p:nvPr/>
        </p:nvSpPr>
        <p:spPr>
          <a:xfrm>
            <a:off x="508217" y="1752403"/>
            <a:ext cx="5155765" cy="48156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71825" y="282270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Object Model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215400" y="1607832"/>
            <a:ext cx="27257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Features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Review Friends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Vote up/down comments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Search</a:t>
            </a:r>
          </a:p>
          <a:p>
            <a:pPr lvl="0" rtl="0">
              <a:buNone/>
            </a:pPr>
            <a:r>
              <a:rPr lang="en"/>
              <a:t>Challenges</a:t>
            </a:r>
          </a:p>
          <a:p>
            <a:pPr marL="457200" lvl="0" indent="-3810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/>
              <a:t>Anonymity of users</a:t>
            </a:r>
          </a:p>
          <a:p>
            <a:endParaRPr lang="en" sz="2400"/>
          </a:p>
        </p:txBody>
      </p:sp>
      <p:sp>
        <p:nvSpPr>
          <p:cNvPr id="76" name="Shape 76"/>
          <p:cNvSpPr/>
          <p:nvPr/>
        </p:nvSpPr>
        <p:spPr>
          <a:xfrm>
            <a:off x="522842" y="1760036"/>
            <a:ext cx="5155765" cy="481569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Risks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Design risks</a:t>
            </a:r>
          </a:p>
          <a:p>
            <a:pPr marL="457200" lvl="0" indent="-3556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/>
              <a:t>Spam/fake reviews put off users </a:t>
            </a:r>
          </a:p>
          <a:p>
            <a:pPr marL="914400" lvl="1" indent="-3556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/>
              <a:t>Require reviews to be Facebook friends with reviewees at minimum</a:t>
            </a:r>
          </a:p>
          <a:p>
            <a:pPr lvl="0" rtl="0">
              <a:buNone/>
            </a:pPr>
            <a:r>
              <a:rPr lang="en"/>
              <a:t>Implementation risks</a:t>
            </a:r>
          </a:p>
          <a:p>
            <a:pPr marL="457200" lvl="0" indent="-3556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/>
              <a:t>Facebook API technical issues</a:t>
            </a:r>
          </a:p>
          <a:p>
            <a:pPr lvl="0" rtl="0"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Other risks</a:t>
            </a:r>
          </a:p>
          <a:p>
            <a:pPr marL="457200" lvl="0" indent="-3556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000"/>
              <a:t>Too offensive? (</a:t>
            </a:r>
            <a:r>
              <a:rPr lang="en" sz="2000" i="1"/>
              <a:t>Alpaca</a:t>
            </a:r>
            <a:r>
              <a:rPr lang="en" sz="2000"/>
              <a:t> might be too awesome for some people)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2061125"/>
            <a:ext cx="8229600" cy="226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4800">
                <a:solidFill>
                  <a:srgbClr val="444444"/>
                </a:solidFill>
              </a:rPr>
              <a:t>The prince and princess have lived a happy life ever after.</a:t>
            </a:r>
          </a:p>
        </p:txBody>
      </p:sp>
      <p:sp>
        <p:nvSpPr>
          <p:cNvPr id="89" name="Shape 89"/>
          <p:cNvSpPr/>
          <p:nvPr/>
        </p:nvSpPr>
        <p:spPr>
          <a:xfrm>
            <a:off x="3369475" y="4284212"/>
            <a:ext cx="2190750" cy="2085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On-screen Show (4:3)</PresentationFormat>
  <Paragraphs>46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/>
      <vt:lpstr>Alpaca A romantic partner review system </vt:lpstr>
      <vt:lpstr>The Problem</vt:lpstr>
      <vt:lpstr>PowerPoint Presentation</vt:lpstr>
      <vt:lpstr>Wireframe</vt:lpstr>
      <vt:lpstr>Object Model</vt:lpstr>
      <vt:lpstr>Object Model</vt:lpstr>
      <vt:lpstr>Risks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Alpaca A romantic partner review system </dc:title>
  <cp:lastModifiedBy>mz</cp:lastModifiedBy>
  <cp:revision>1</cp:revision>
  <dcterms:modified xsi:type="dcterms:W3CDTF">2013-04-17T13:51:43Z</dcterms:modified>
</cp:coreProperties>
</file>